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Default Extension="tiff" ContentType="image/tif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4"/>
  </p:notesMasterIdLst>
  <p:sldIdLst>
    <p:sldId id="304" r:id="rId2"/>
    <p:sldId id="305" r:id="rId3"/>
  </p:sldIdLst>
  <p:sldSz cx="9144000" cy="5143500" type="screen16x9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Animation="0" useTimings="0">
    <p:kiosk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498" autoAdjust="0"/>
    <p:restoredTop sz="87621" autoAdjust="0"/>
  </p:normalViewPr>
  <p:slideViewPr>
    <p:cSldViewPr>
      <p:cViewPr varScale="1">
        <p:scale>
          <a:sx n="150" d="100"/>
          <a:sy n="150" d="100"/>
        </p:scale>
        <p:origin x="-174" y="-9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  <a:extLst/>
          </a:lstStyle>
          <a:p>
            <a:pPr>
              <a:defRPr/>
            </a:pPr>
            <a:fld id="{82F9765F-DE32-4282-AB14-07D3D932EDD4}" type="datetimeFigureOut">
              <a:rPr lang="en-US"/>
              <a:pPr>
                <a:defRPr/>
              </a:pPr>
              <a:t>3/2/2011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>
            <a:extLst/>
          </a:lstStyle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>
            <a:extLst/>
          </a:lstStyle>
          <a:p>
            <a:pPr lvl="0"/>
            <a:r>
              <a:rPr lang="en-US" noProof="0" smtClean="0"/>
              <a:t>Click to edit Master text styles</a:t>
            </a:r>
            <a:endParaRPr lang="en-US" noProof="0"/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  <a:extLst/>
          </a:lstStyle>
          <a:p>
            <a:pPr>
              <a:defRPr/>
            </a:pPr>
            <a:fld id="{77DCD0A3-7F07-46B3-9D1F-8D155382F8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4478338"/>
            <a:ext cx="9144000" cy="66516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-9525" y="4540250"/>
            <a:ext cx="2249488" cy="5349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359025" y="4533900"/>
            <a:ext cx="6784975" cy="5334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4537528"/>
            <a:ext cx="6515100" cy="514350"/>
          </a:xfrm>
        </p:spPr>
        <p:txBody>
          <a:bodyPr anchor="ctr"/>
          <a:lstStyle>
            <a:lvl1pPr marL="0" indent="0" algn="l">
              <a:buNone/>
              <a:defRPr sz="28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2" name="Rectangle 11"/>
          <p:cNvSpPr>
            <a:spLocks noGrp="1"/>
          </p:cNvSpPr>
          <p:nvPr>
            <p:ph type="title"/>
          </p:nvPr>
        </p:nvSpPr>
        <p:spPr>
          <a:xfrm>
            <a:off x="2362200" y="2343150"/>
            <a:ext cx="6477000" cy="2038350"/>
          </a:xfrm>
        </p:spPr>
        <p:txBody>
          <a:bodyPr rtlCol="0"/>
          <a:lstStyle>
            <a:lvl1pPr>
              <a:defRPr cap="all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4551363"/>
            <a:ext cx="2057400" cy="51435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CDA48F8E-34A9-4D43-BC7E-96767C9B726D}" type="datetime1">
              <a:rPr lang="en-US"/>
              <a:pPr>
                <a:defRPr/>
              </a:pPr>
              <a:t>3/2/2011</a:t>
            </a:fld>
            <a:endParaRPr lang="en-US" dirty="0"/>
          </a:p>
        </p:txBody>
      </p:sp>
      <p:sp>
        <p:nvSpPr>
          <p:cNvPr id="8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177800"/>
            <a:ext cx="5867400" cy="273050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171450"/>
            <a:ext cx="838200" cy="2857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09C1FA0A-DD6F-455C-8488-4840B69FE9A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sz="quarter" idx="13"/>
          </p:nvPr>
        </p:nvSpPr>
        <p:spPr>
          <a:xfrm>
            <a:off x="609600" y="1352550"/>
            <a:ext cx="8153400" cy="32766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1ACB8D-65A6-4BE4-9365-09B629B53615}" type="datetime1">
              <a:rPr lang="en-US"/>
              <a:pPr>
                <a:defRPr/>
              </a:pPr>
              <a:t>3/2/2011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C200FD-BABE-4CB4-9ADE-1A362B3D5F4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1143000"/>
            <a:ext cx="9144000" cy="85725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1200150"/>
            <a:ext cx="1295400" cy="7429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371600" y="1200150"/>
            <a:ext cx="7772400" cy="74295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7123113" cy="1254919"/>
          </a:xfrm>
        </p:spPr>
        <p:txBody>
          <a:bodyPr/>
          <a:lstStyle>
            <a:lvl1pPr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200150"/>
            <a:ext cx="7620000" cy="74295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9609F2E-CC27-40B7-B404-A082358F7866}" type="datetime1">
              <a:rPr lang="en-US"/>
              <a:pPr>
                <a:defRPr/>
              </a:pPr>
              <a:t>3/2/2011</a:t>
            </a:fld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314450"/>
            <a:ext cx="1295400" cy="527050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062D596F-A482-469C-A738-9617EAFCF8B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09600" y="1352551"/>
            <a:ext cx="3886200" cy="3268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844901" y="1352549"/>
            <a:ext cx="3886200" cy="3268625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>
            <a:lvl1pPr>
              <a:defRPr/>
            </a:lvl1pPr>
            <a:extLst/>
          </a:lstStyle>
          <a:p>
            <a:pPr>
              <a:defRPr/>
            </a:pPr>
            <a:fld id="{F4C26F47-4EFD-46F6-8302-E34A84D6C3DE}" type="datetime1">
              <a:rPr lang="en-US"/>
              <a:pPr>
                <a:defRPr/>
              </a:pPr>
              <a:t>3/2/2011</a:t>
            </a:fld>
            <a:endParaRPr lang="en-US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>
            <a:lvl1pPr>
              <a:defRPr/>
            </a:lvl1pPr>
            <a:extLst/>
          </a:lstStyle>
          <a:p>
            <a:pPr>
              <a:defRPr/>
            </a:pPr>
            <a:fld id="{C9E529C4-D075-453B-A76D-419A8BF417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18110"/>
            <a:ext cx="8153400" cy="100584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919818"/>
            <a:ext cx="3886200" cy="26289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919818"/>
            <a:ext cx="3886200" cy="26289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8"/>
          </p:nvPr>
        </p:nvSpPr>
        <p:spPr>
          <a:xfrm>
            <a:off x="609600" y="1362287"/>
            <a:ext cx="3886200" cy="530352"/>
          </a:xfrm>
          <a:solidFill>
            <a:schemeClr val="accent2"/>
          </a:solidFill>
        </p:spPr>
        <p:txBody>
          <a:bodyPr rtlCol="0" anchor="ctr"/>
          <a:lstStyle>
            <a:lvl1pPr>
              <a:buFontTx/>
              <a:buNone/>
              <a:defRPr sz="2000" b="1">
                <a:solidFill>
                  <a:srgbClr val="FFFFFF"/>
                </a:solidFill>
              </a:defRPr>
            </a:lvl1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9"/>
          </p:nvPr>
        </p:nvSpPr>
        <p:spPr>
          <a:xfrm>
            <a:off x="4800600" y="1362287"/>
            <a:ext cx="3886200" cy="530352"/>
          </a:xfrm>
          <a:solidFill>
            <a:schemeClr val="accent4"/>
          </a:solidFill>
        </p:spPr>
        <p:txBody>
          <a:bodyPr rtlCol="0" anchor="ctr"/>
          <a:lstStyle>
            <a:lvl1pPr>
              <a:buFontTx/>
              <a:buNone/>
              <a:defRPr sz="2000" b="1">
                <a:solidFill>
                  <a:srgbClr val="FFFFFF"/>
                </a:solidFill>
              </a:defRPr>
            </a:lvl1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20"/>
          </p:nvPr>
        </p:nvSpPr>
        <p:spPr/>
        <p:txBody>
          <a:bodyPr rtlCol="0"/>
          <a:lstStyle>
            <a:lvl1pPr>
              <a:defRPr/>
            </a:lvl1pPr>
            <a:extLst/>
          </a:lstStyle>
          <a:p>
            <a:pPr>
              <a:defRPr/>
            </a:pPr>
            <a:fld id="{0C011A81-E4F3-4A4F-ACDD-A2AAB842763D}" type="datetime1">
              <a:rPr lang="en-US"/>
              <a:pPr>
                <a:defRPr/>
              </a:pPr>
              <a:t>3/2/2011</a:t>
            </a:fld>
            <a:endParaRPr lang="en-US"/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21"/>
          </p:nvPr>
        </p:nvSpPr>
        <p:spPr/>
        <p:txBody>
          <a:bodyPr rtlCol="0"/>
          <a:lstStyle>
            <a:lvl1pPr>
              <a:defRPr/>
            </a:lvl1pPr>
            <a:extLst/>
          </a:lstStyle>
          <a:p>
            <a:pPr>
              <a:defRPr/>
            </a:pPr>
            <a:fld id="{E7F57FAA-49FA-4240-AFB9-47B5349A86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22"/>
          </p:nvPr>
        </p:nvSpPr>
        <p:spPr/>
        <p:txBody>
          <a:bodyPr rtlCol="0"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7F1D4E-1E87-4DD0-8E86-66514D06F2C4}" type="datetime1">
              <a:rPr lang="en-US"/>
              <a:pPr>
                <a:defRPr/>
              </a:pPr>
              <a:t>3/2/2011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ABD43D-D90A-4E4D-985E-08EAFD3B230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0D120F2-E538-47BE-8A5A-46A95D6ADF4C}" type="datetime1">
              <a:rPr lang="en-US"/>
              <a:pPr>
                <a:defRPr/>
              </a:pPr>
              <a:t>3/2/2011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4686300"/>
            <a:ext cx="533400" cy="2857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05B3B985-7DB6-44D8-8837-92677C78772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8110"/>
            <a:ext cx="8153400" cy="1005840"/>
          </a:xfrm>
        </p:spPr>
        <p:txBody>
          <a:bodyPr/>
          <a:lstStyle>
            <a:lvl1pPr algn="l">
              <a:buNone/>
              <a:defRPr sz="4200" b="0"/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428750"/>
            <a:ext cx="1600200" cy="31242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2362200" y="1428750"/>
            <a:ext cx="6400800" cy="32004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02A72F-8C55-4FB2-B606-A4DEBE41B099}" type="datetime1">
              <a:rPr lang="en-US"/>
              <a:pPr>
                <a:defRPr/>
              </a:pPr>
              <a:t>3/2/2011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BEE8BA-455B-4E17-92D1-AE54B52E4A6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-9525" y="3429000"/>
            <a:ext cx="9144000" cy="66516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-9525" y="3497263"/>
            <a:ext cx="1463675" cy="5349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44638" y="3490913"/>
            <a:ext cx="7589837" cy="534987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447800" y="0"/>
            <a:ext cx="100013" cy="514985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57668" y="0"/>
            <a:ext cx="7586332" cy="3419856"/>
          </a:xfrm>
          <a:solidFill>
            <a:schemeClr val="tx2">
              <a:shade val="50000"/>
            </a:schemeClr>
          </a:solidFill>
          <a:ln>
            <a:noFill/>
          </a:ln>
        </p:spPr>
        <p:txBody>
          <a:bodyPr>
            <a:normAutofit/>
          </a:bodyPr>
          <a:lstStyle>
            <a:lvl1pPr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4114800"/>
            <a:ext cx="7315200" cy="51435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3543300"/>
            <a:ext cx="7315200" cy="4572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4686300"/>
            <a:ext cx="2667000" cy="274638"/>
          </a:xfrm>
        </p:spPr>
        <p:txBody>
          <a:bodyPr rtlCol="0"/>
          <a:lstStyle>
            <a:lvl1pPr>
              <a:defRPr/>
            </a:lvl1pPr>
            <a:extLst/>
          </a:lstStyle>
          <a:p>
            <a:pPr>
              <a:defRPr/>
            </a:pPr>
            <a:fld id="{ED916373-A0D2-462C-9BBF-AEFB9CD5BF70}" type="datetime1">
              <a:rPr lang="en-US"/>
              <a:pPr>
                <a:defRPr/>
              </a:pPr>
              <a:t>3/2/2011</a:t>
            </a:fld>
            <a:endParaRPr lang="en-US"/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3500438"/>
            <a:ext cx="1447800" cy="498475"/>
          </a:xfrm>
        </p:spPr>
        <p:txBody>
          <a:bodyPr rtlCol="0"/>
          <a:lstStyle>
            <a:lvl1pPr>
              <a:defRPr sz="2800"/>
            </a:lvl1pPr>
            <a:extLst/>
          </a:lstStyle>
          <a:p>
            <a:pPr>
              <a:defRPr/>
            </a:pPr>
            <a:fld id="{C7EDFAB1-059F-40D8-84FD-E180355FB6A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4686300"/>
            <a:ext cx="4572000" cy="273050"/>
          </a:xfrm>
        </p:spPr>
        <p:txBody>
          <a:bodyPr rtlCol="0"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352550"/>
            <a:ext cx="8153400" cy="324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4686300"/>
            <a:ext cx="2667000" cy="274638"/>
          </a:xfrm>
          <a:prstGeom prst="rect">
            <a:avLst/>
          </a:prstGeom>
        </p:spPr>
        <p:txBody>
          <a:bodyPr vert="horz" anchor="ctr" anchorCtr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0E1B1573-D146-48C5-853D-6C5F657ABAFB}" type="datetime1">
              <a:rPr lang="en-US"/>
              <a:pPr>
                <a:defRPr/>
              </a:pPr>
              <a:t>3/2/2011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4686300"/>
            <a:ext cx="5421313" cy="273050"/>
          </a:xfrm>
          <a:prstGeom prst="rect">
            <a:avLst/>
          </a:prstGeom>
        </p:spPr>
        <p:txBody>
          <a:bodyPr vert="horz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1095375"/>
            <a:ext cx="9144000" cy="2397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128713"/>
            <a:ext cx="533400" cy="1714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128713"/>
            <a:ext cx="8553450" cy="17145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123950"/>
            <a:ext cx="533400" cy="182563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 b="1">
                <a:solidFill>
                  <a:srgbClr val="FFFFFF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DF2FB6C3-CBE5-4AEE-9656-82A1228E348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3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117475"/>
            <a:ext cx="81534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5" r:id="rId2"/>
    <p:sldLayoutId id="2147483729" r:id="rId3"/>
    <p:sldLayoutId id="2147483730" r:id="rId4"/>
    <p:sldLayoutId id="2147483731" r:id="rId5"/>
    <p:sldLayoutId id="2147483726" r:id="rId6"/>
    <p:sldLayoutId id="2147483732" r:id="rId7"/>
    <p:sldLayoutId id="2147483727" r:id="rId8"/>
    <p:sldLayoutId id="2147483733" r:id="rId9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w Cen MT" pitchFamily="34" charset="0"/>
        </a:defRPr>
      </a:lvl9pPr>
      <a:extLst/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EB641B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39639D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None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jpeg"/><Relationship Id="rId4" Type="http://schemas.openxmlformats.org/officeDocument/2006/relationships/image" Target="../media/image4.tif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jpeg"/><Relationship Id="rId4" Type="http://schemas.openxmlformats.org/officeDocument/2006/relationships/image" Target="../media/image4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6"/>
          <p:cNvSpPr>
            <a:spLocks noGrp="1"/>
          </p:cNvSpPr>
          <p:nvPr>
            <p:ph type="title"/>
          </p:nvPr>
        </p:nvSpPr>
        <p:spPr>
          <a:xfrm>
            <a:off x="533400" y="117475"/>
            <a:ext cx="8153400" cy="1006475"/>
          </a:xfrm>
        </p:spPr>
        <p:txBody>
          <a:bodyPr/>
          <a:lstStyle/>
          <a:p>
            <a:pPr eaLnBrk="1" hangingPunct="1"/>
            <a:r>
              <a:rPr lang="en-US" smtClean="0"/>
              <a:t>Trial Gardens </a:t>
            </a:r>
            <a:r>
              <a:rPr lang="en-US" sz="2000" i="1" smtClean="0"/>
              <a:t>-  New Plants in Real Surroundings</a:t>
            </a:r>
          </a:p>
        </p:txBody>
      </p:sp>
      <p:sp>
        <p:nvSpPr>
          <p:cNvPr id="9219" name="TextBox 6"/>
          <p:cNvSpPr txBox="1">
            <a:spLocks noChangeArrowheads="1"/>
          </p:cNvSpPr>
          <p:nvPr/>
        </p:nvSpPr>
        <p:spPr bwMode="auto">
          <a:xfrm>
            <a:off x="609600" y="1581150"/>
            <a:ext cx="3657600" cy="2338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aseline="30000">
                <a:cs typeface="Arial" charset="0"/>
              </a:rPr>
              <a:t>The University of Guelph, Landscape Ontario and Vineland Research Station test new plants to see how well they will perform in the Ontario climate.</a:t>
            </a:r>
          </a:p>
          <a:p>
            <a:endParaRPr lang="en-US">
              <a:latin typeface="Tw Cen MT" pitchFamily="34" charset="0"/>
            </a:endParaRPr>
          </a:p>
        </p:txBody>
      </p:sp>
      <p:pic>
        <p:nvPicPr>
          <p:cNvPr id="9221" name="Picture 12" descr="LOGreenforLifeConsumer-colour.wm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3619500"/>
            <a:ext cx="1981200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13" descr="UofG.wmf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5938" y="3598862"/>
            <a:ext cx="1541462" cy="54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Vineland logo.t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600200" y="4324350"/>
            <a:ext cx="1295400" cy="581079"/>
          </a:xfrm>
          <a:prstGeom prst="rect">
            <a:avLst/>
          </a:prstGeom>
        </p:spPr>
      </p:pic>
      <p:pic>
        <p:nvPicPr>
          <p:cNvPr id="8" name="Picture 7" descr="IMG_8374.jpg"/>
          <p:cNvPicPr>
            <a:picLocks noChangeAspect="1"/>
          </p:cNvPicPr>
          <p:nvPr/>
        </p:nvPicPr>
        <p:blipFill>
          <a:blip r:embed="rId5" cstate="print"/>
          <a:srcRect l="1362" t="2222" r="16904"/>
          <a:stretch>
            <a:fillRect/>
          </a:stretch>
        </p:blipFill>
        <p:spPr>
          <a:xfrm>
            <a:off x="4572000" y="1504950"/>
            <a:ext cx="4572000" cy="3352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6"/>
          <p:cNvSpPr>
            <a:spLocks noGrp="1"/>
          </p:cNvSpPr>
          <p:nvPr>
            <p:ph type="title"/>
          </p:nvPr>
        </p:nvSpPr>
        <p:spPr>
          <a:xfrm>
            <a:off x="533400" y="117475"/>
            <a:ext cx="8153400" cy="1006475"/>
          </a:xfrm>
        </p:spPr>
        <p:txBody>
          <a:bodyPr/>
          <a:lstStyle/>
          <a:p>
            <a:pPr eaLnBrk="1" hangingPunct="1"/>
            <a:r>
              <a:rPr lang="en-US" smtClean="0"/>
              <a:t>Trial Gardens </a:t>
            </a:r>
            <a:r>
              <a:rPr lang="en-US" sz="2000" i="1" smtClean="0"/>
              <a:t>-  New Plants in Real Surroundings</a:t>
            </a:r>
          </a:p>
        </p:txBody>
      </p:sp>
      <p:sp>
        <p:nvSpPr>
          <p:cNvPr id="10243" name="TextBox 6"/>
          <p:cNvSpPr txBox="1">
            <a:spLocks noChangeArrowheads="1"/>
          </p:cNvSpPr>
          <p:nvPr/>
        </p:nvSpPr>
        <p:spPr bwMode="auto">
          <a:xfrm>
            <a:off x="609600" y="1550988"/>
            <a:ext cx="3657600" cy="2011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aseline="30000">
                <a:cs typeface="Arial" charset="0"/>
              </a:rPr>
              <a:t>The data collected is shared with the industry and garden enthusiasts at a series of open house events at the various trial sites. </a:t>
            </a:r>
          </a:p>
          <a:p>
            <a:endParaRPr lang="en-US">
              <a:latin typeface="Tw Cen MT" pitchFamily="34" charset="0"/>
            </a:endParaRPr>
          </a:p>
        </p:txBody>
      </p:sp>
      <p:pic>
        <p:nvPicPr>
          <p:cNvPr id="7" name="Picture 12" descr="LOGreenforLifeConsumer-colour.wm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3619500"/>
            <a:ext cx="1981200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3" descr="UofG.wmf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5938" y="3598862"/>
            <a:ext cx="1541462" cy="54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Vineland logo.t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600200" y="4324350"/>
            <a:ext cx="1295400" cy="581079"/>
          </a:xfrm>
          <a:prstGeom prst="rect">
            <a:avLst/>
          </a:prstGeom>
        </p:spPr>
      </p:pic>
      <p:pic>
        <p:nvPicPr>
          <p:cNvPr id="10" name="Picture 9" descr="IMG_8428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448453" y="1504950"/>
            <a:ext cx="4695547" cy="3352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idescreenPresentation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5000"/>
                <a:satMod val="150000"/>
              </a:schemeClr>
            </a:gs>
            <a:gs pos="35000">
              <a:schemeClr val="phClr">
                <a:shade val="60000"/>
                <a:satMod val="150000"/>
              </a:schemeClr>
            </a:gs>
            <a:gs pos="100000">
              <a:schemeClr val="phClr">
                <a:tint val="97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WidescreenPresentation</Template>
  <TotalTime>0</TotalTime>
  <Words>66</Words>
  <Application>Microsoft Office PowerPoint</Application>
  <PresentationFormat>On-screen Show (16:9)</PresentationFormat>
  <Paragraphs>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10" baseType="lpstr">
      <vt:lpstr>Arial</vt:lpstr>
      <vt:lpstr>Tw Cen MT</vt:lpstr>
      <vt:lpstr>Wingdings</vt:lpstr>
      <vt:lpstr>Wingdings 2</vt:lpstr>
      <vt:lpstr>Calibri</vt:lpstr>
      <vt:lpstr>Verdana</vt:lpstr>
      <vt:lpstr>Arial Black</vt:lpstr>
      <vt:lpstr>WidescreenPresentation</vt:lpstr>
      <vt:lpstr>Trial Gardens -  New Plants in Real Surroundings</vt:lpstr>
      <vt:lpstr>Trial Gardens -  New Plants in Real Surroundings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2010-01-15T14:27:44Z</dcterms:created>
  <dcterms:modified xsi:type="dcterms:W3CDTF">2011-03-02T18:01:48Z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LCID">
    <vt:i4>1033</vt:i4>
  </property>
  <property fmtid="{D5CDD505-2E9C-101B-9397-08002B2CF9AE}" pid="3" name="_Version">
    <vt:lpwstr>12.0.4518</vt:lpwstr>
  </property>
</Properties>
</file>